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8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9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10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1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2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95" r:id="rId5"/>
    <p:sldMasterId id="2147483808" r:id="rId6"/>
    <p:sldMasterId id="2147483814" r:id="rId7"/>
    <p:sldMasterId id="2147483827" r:id="rId8"/>
    <p:sldMasterId id="2147483660" r:id="rId9"/>
    <p:sldMasterId id="2147483668" r:id="rId10"/>
    <p:sldMasterId id="2147483846" r:id="rId11"/>
    <p:sldMasterId id="2147483859" r:id="rId12"/>
    <p:sldMasterId id="2147483870" r:id="rId13"/>
    <p:sldMasterId id="2147483879" r:id="rId14"/>
    <p:sldMasterId id="2147483894" r:id="rId15"/>
    <p:sldMasterId id="2147483906" r:id="rId16"/>
  </p:sldMasterIdLst>
  <p:notesMasterIdLst>
    <p:notesMasterId r:id="rId19"/>
  </p:notesMasterIdLst>
  <p:sldIdLst>
    <p:sldId id="3081" r:id="rId17"/>
    <p:sldId id="3080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954"/>
    <a:srgbClr val="FFFFFF"/>
    <a:srgbClr val="848484"/>
    <a:srgbClr val="F3933D"/>
    <a:srgbClr val="8CC63F"/>
    <a:srgbClr val="000000"/>
    <a:srgbClr val="FF0066"/>
    <a:srgbClr val="43A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715"/>
  </p:normalViewPr>
  <p:slideViewPr>
    <p:cSldViewPr snapToGrid="0">
      <p:cViewPr varScale="1">
        <p:scale>
          <a:sx n="62" d="100"/>
          <a:sy n="62" d="100"/>
        </p:scale>
        <p:origin x="6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FAD0E766-8999-4490-86F0-E324FD1277A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85B54831-D77E-466A-B387-DB7F0476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2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0.png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13EE7F0-D220-2B4F-AFF1-B2349D37B4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921244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866D5F06-574E-5F4A-A3CE-04D79FA498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603952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DDC1161-C411-BC4C-8058-883A5B2D2A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6795D9BE-8170-724D-A299-94F612A6F5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2362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14884B06-219E-0D47-9ED2-BBAA8E1949D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01181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584A61-2030-094D-88C3-29AAB57C0883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92365-E6C9-7F4C-97D8-554AC1D9B91A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A7D4B6C7-E2EB-8443-B313-68A18DF715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1134" y="145886"/>
            <a:ext cx="5619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931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Callout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557-62E5-2044-8EA6-BB76640AC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4560004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/>
              <a:t>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0600-3799-2C49-AA93-B5229D575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8" y="1825625"/>
            <a:ext cx="4560004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AEFCF18-E87C-9E4A-AC50-7572811759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889" y="1174574"/>
            <a:ext cx="4560004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74D7CDC-9E23-864E-BB38-8D29F3AA8527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762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35433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6D9FD02-1C20-4A4A-8910-33A78A56EF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8250" y="3266059"/>
            <a:ext cx="35433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A600F25C-CCBA-D84D-A6FD-AA660B3813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A1AFCC5-7DC8-F141-8601-F8D15C30F6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439816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22860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6D9FD02-1C20-4A4A-8910-33A78A56EF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00425" y="3266059"/>
            <a:ext cx="22860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8A3B1903-A2B7-4E4C-AA0A-1912E3427A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05550" y="3266059"/>
            <a:ext cx="22860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9CEEBFD6-CC54-0046-A652-1F14070811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04511AA-989C-3544-BA41-5A0F0C80D7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9396032"/>
      </p:ext>
    </p:extLst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685800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19200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887403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854458"/>
      </p:ext>
    </p:extLst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_Divider_Singl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D655BF-B2A3-BB44-AE86-37EEC017AC7D}"/>
              </a:ext>
            </a:extLst>
          </p:cNvPr>
          <p:cNvCxnSpPr>
            <a:cxnSpLocks/>
          </p:cNvCxnSpPr>
          <p:nvPr userDrawn="1"/>
        </p:nvCxnSpPr>
        <p:spPr>
          <a:xfrm>
            <a:off x="495300" y="2534684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6810AF7-FDE5-134F-9E9F-F5C41550E9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6268" y="2286000"/>
            <a:ext cx="531464" cy="3839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4E0A3-AF6C-4540-86D6-2E5A61553C62}"/>
              </a:ext>
            </a:extLst>
          </p:cNvPr>
          <p:cNvCxnSpPr>
            <a:cxnSpLocks/>
          </p:cNvCxnSpPr>
          <p:nvPr userDrawn="1"/>
        </p:nvCxnSpPr>
        <p:spPr>
          <a:xfrm>
            <a:off x="4953000" y="2534684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89B52F-7936-8548-8FDD-362728D61508}"/>
              </a:ext>
            </a:extLst>
          </p:cNvPr>
          <p:cNvCxnSpPr/>
          <p:nvPr userDrawn="1"/>
        </p:nvCxnSpPr>
        <p:spPr>
          <a:xfrm>
            <a:off x="495300" y="4302720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1BF27-7AC0-4E40-9FA7-4440174DE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3228623"/>
            <a:ext cx="8153400" cy="474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1C1A54"/>
                </a:solidFill>
              </a:defRPr>
            </a:lvl1pPr>
          </a:lstStyle>
          <a:p>
            <a:pPr lvl="0"/>
            <a:r>
              <a:rPr lang="en-US"/>
              <a:t>Click to edit section title text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C003AAEE-7B5E-8841-865F-3DCA04DF660F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217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5421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281613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516843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049642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388962"/>
            <a:ext cx="8153400" cy="471815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7671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69180"/>
            <a:ext cx="381705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03D1-A88C-AE47-880B-E3AA3368F6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1644" y="1769180"/>
            <a:ext cx="3817056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506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83839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4822715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432252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19066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854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9341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34235"/>
      </p:ext>
    </p:extLst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82510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4111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388962"/>
            <a:ext cx="8153400" cy="471815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458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69180"/>
            <a:ext cx="381705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03D1-A88C-AE47-880B-E3AA3368F6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1644" y="1769180"/>
            <a:ext cx="3817056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dirty="0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22102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6955888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244956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58489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2774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200" err="1">
                <a:solidFill>
                  <a:schemeClr val="bg2">
                    <a:lumMod val="25000"/>
                  </a:schemeClr>
                </a:solidFill>
              </a:rPr>
              <a:t>FullBloom</a:t>
            </a:r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848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Top -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9594878-F6A6-3D4B-9921-839343A2BA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F900DDA-B934-3242-8ACA-06F239DAAF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80391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9450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dirty="0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09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388962"/>
            <a:ext cx="8153400" cy="471815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9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69180"/>
            <a:ext cx="381705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03D1-A88C-AE47-880B-E3AA3368F6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1644" y="1769180"/>
            <a:ext cx="3817056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37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64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79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820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9476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Insert Full Slide Imagery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47410C-2D50-964A-A366-15DE301862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2FE8BAE-2562-1B48-A87E-DD3F508A5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4797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417BA35-93C2-2C41-AAE4-C83047E632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84797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2422BCF6-C22A-A44C-A242-4084A915C6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84797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3602C3-DECD-A64C-B47B-4B449EA49939}"/>
              </a:ext>
            </a:extLst>
          </p:cNvPr>
          <p:cNvCxnSpPr>
            <a:cxnSpLocks/>
          </p:cNvCxnSpPr>
          <p:nvPr userDrawn="1"/>
        </p:nvCxnSpPr>
        <p:spPr>
          <a:xfrm>
            <a:off x="4184797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708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8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Multiple Image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</p:spTree>
    <p:extLst>
      <p:ext uri="{BB962C8B-B14F-4D97-AF65-F5344CB8AC3E}">
        <p14:creationId xmlns:p14="http://schemas.microsoft.com/office/powerpoint/2010/main" val="302815229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9476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47410C-2D50-964A-A366-15DE301862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2FE8BAE-2562-1B48-A87E-DD3F508A5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4797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417BA35-93C2-2C41-AAE4-C83047E632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84797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2422BCF6-C22A-A44C-A242-4084A915C6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84797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3602C3-DECD-A64C-B47B-4B449EA49939}"/>
              </a:ext>
            </a:extLst>
          </p:cNvPr>
          <p:cNvCxnSpPr>
            <a:cxnSpLocks/>
          </p:cNvCxnSpPr>
          <p:nvPr userDrawn="1"/>
        </p:nvCxnSpPr>
        <p:spPr>
          <a:xfrm>
            <a:off x="4184797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6312F4A-2925-5F47-9F49-17E492E087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157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3108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ontent_Callout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557-62E5-2044-8EA6-BB76640AC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4560004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0600-3799-2C49-AA93-B5229D575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8" y="1272436"/>
            <a:ext cx="4560004" cy="490452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4363CD4-CA5B-6942-BD21-088256011BD1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50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3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Callout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557-62E5-2044-8EA6-BB76640AC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4560004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0600-3799-2C49-AA93-B5229D575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8" y="1825625"/>
            <a:ext cx="4560004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AEFCF18-E87C-9E4A-AC50-7572811759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889" y="1174574"/>
            <a:ext cx="4560004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74D7CDC-9E23-864E-BB38-8D29F3AA8527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81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Callout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557-62E5-2044-8EA6-BB76640AC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4560004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0600-3799-2C49-AA93-B5229D575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8" y="1272436"/>
            <a:ext cx="4560004" cy="490452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4363CD4-CA5B-6942-BD21-088256011BD1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63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line_Subtitle_Content_Callout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557-62E5-2044-8EA6-BB76640AC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7"/>
            <a:ext cx="4560004" cy="767647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 for longer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0600-3799-2C49-AA93-B5229D575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8" y="1825625"/>
            <a:ext cx="4560004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AEFCF18-E87C-9E4A-AC50-7572811759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889" y="1456799"/>
            <a:ext cx="4560004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9BBB600F-7116-9445-92AA-BCD29A4AB1AC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77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 lines_Content_Callout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557-62E5-2044-8EA6-BB76640AC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7"/>
            <a:ext cx="4560004" cy="1024137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 for longer two line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0600-3799-2C49-AA93-B5229D575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8" y="1825625"/>
            <a:ext cx="4560004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5D1823C6-74A3-BD40-9F10-219F507F199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19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dirty="0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171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B664F396-E67B-2648-9191-9FEA1F343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30952" y="0"/>
            <a:ext cx="379476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Insert Full Slide Imagery Here</a:t>
            </a:r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B540ECCD-674D-B748-9D8E-F27171EBEE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0952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16A3A5B-AF20-F748-B540-A562DC9486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564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97F3463-358D-3B48-9D48-36FC72F2E6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64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DA0DF22-667C-AF4B-8EF9-28A4907D35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564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8F0D1E-4BFD-AD41-973B-C4163EB89E8E}"/>
              </a:ext>
            </a:extLst>
          </p:cNvPr>
          <p:cNvCxnSpPr>
            <a:cxnSpLocks/>
          </p:cNvCxnSpPr>
          <p:nvPr userDrawn="1"/>
        </p:nvCxnSpPr>
        <p:spPr>
          <a:xfrm>
            <a:off x="34564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913F237-5EA1-1B42-8105-8511A1976A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35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C442279-DAA7-40F3-BC1A-444EF92C6B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8125058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B45E26-3724-4804-A7F5-AC3B17E0E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7" y="1825625"/>
            <a:ext cx="8125059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CBC693BA-774E-4B46-ADB2-69C778CC9D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888" y="1174574"/>
            <a:ext cx="8125057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85481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9B1-12B0-4B70-9052-6A63E390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9470" y="2009421"/>
            <a:ext cx="8125059" cy="416754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3E58EE78-8C54-4E98-9E13-D28CB189B4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941" y="1174574"/>
            <a:ext cx="8125057" cy="73324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Line 1</a:t>
            </a:r>
            <a:br>
              <a:rPr lang="en-US" dirty="0"/>
            </a:br>
            <a:r>
              <a:rPr lang="en-US" dirty="0"/>
              <a:t>Line 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2CC0DAE-D831-4C66-83BE-AA9C4E38D7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7" y="669748"/>
            <a:ext cx="8157485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338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B40FD49-0841-41CD-BAF0-7D86B8B9CC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7" y="669748"/>
            <a:ext cx="8157485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662BCC-5976-4855-84A0-6AF859329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17" y="1272436"/>
            <a:ext cx="8157485" cy="490452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784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29E297-7289-4293-BDA0-A980A4047B2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95301" y="1825625"/>
            <a:ext cx="3817056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003E3750-A664-42A3-BD9E-78496E1260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4771" y="1174574"/>
            <a:ext cx="8125057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3FF256C-2794-4D36-82EB-49543A710045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802772" y="1825625"/>
            <a:ext cx="3817056" cy="435133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7BCD89C-000F-4B62-A2D1-A00104432F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7" y="669748"/>
            <a:ext cx="8157485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7890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FD8E59-991F-4A63-9CF0-8D9CA1F3C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8125058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8DA5B6BB-F837-4252-B8CD-A268B759A4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888" y="1174574"/>
            <a:ext cx="8125057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52785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EC0B88D-220A-4937-8290-B413E45355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8125058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252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2280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1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ISEBE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6790AB3-802A-4F03-88BD-ED1EE8D5AE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418" y="669748"/>
            <a:ext cx="8125058" cy="482248"/>
          </a:xfrm>
          <a:prstGeom prst="rect">
            <a:avLst/>
          </a:prstGeom>
        </p:spPr>
        <p:txBody>
          <a:bodyPr wrap="square" anchor="t"/>
          <a:lstStyle>
            <a:lvl1pPr algn="ctr">
              <a:defRPr>
                <a:solidFill>
                  <a:srgbClr val="1C1A54"/>
                </a:solidFill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B16C2AC2-4FA5-4957-8751-D08C7EFD3F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888" y="1174574"/>
            <a:ext cx="8125057" cy="34942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359206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dirty="0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1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96A07D-8E99-2F45-9758-BEAA1844CA2C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0A95A9-A5FE-784B-85E5-8C49635BC876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E35BA39D-5980-784C-9586-A6E387CB0A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1134" y="145886"/>
            <a:ext cx="5619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1211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98488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88417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388962"/>
            <a:ext cx="8153400" cy="471815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43882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69180"/>
            <a:ext cx="381705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03D1-A88C-AE47-880B-E3AA3368F6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1644" y="1769180"/>
            <a:ext cx="3817056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67221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80666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02621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146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17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371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74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9257A9-4804-7F4B-ABE2-D66DD6DD6399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1777D9E-397D-EF4A-A0E1-B1A30FA2E48E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166AF4E5-DCE1-D646-96A4-B0EB5D5212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1134" y="145886"/>
            <a:ext cx="5619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39896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27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388962"/>
            <a:ext cx="8153400" cy="471815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642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69180"/>
            <a:ext cx="381705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03D1-A88C-AE47-880B-E3AA3368F6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1644" y="1769180"/>
            <a:ext cx="3817056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410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491522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4936423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3407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961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</a:rPr>
              <a:t>FullBloom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914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D655BF-B2A3-BB44-AE86-37EEC017AC7D}"/>
              </a:ext>
            </a:extLst>
          </p:cNvPr>
          <p:cNvCxnSpPr>
            <a:cxnSpLocks/>
          </p:cNvCxnSpPr>
          <p:nvPr userDrawn="1"/>
        </p:nvCxnSpPr>
        <p:spPr>
          <a:xfrm>
            <a:off x="495300" y="1605991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6810AF7-FDE5-134F-9E9F-F5C41550E9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6268" y="1357307"/>
            <a:ext cx="531464" cy="3839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4E0A3-AF6C-4540-86D6-2E5A61553C62}"/>
              </a:ext>
            </a:extLst>
          </p:cNvPr>
          <p:cNvCxnSpPr>
            <a:cxnSpLocks/>
          </p:cNvCxnSpPr>
          <p:nvPr userDrawn="1"/>
        </p:nvCxnSpPr>
        <p:spPr>
          <a:xfrm>
            <a:off x="4953000" y="1605991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89B52F-7936-8548-8FDD-362728D61508}"/>
              </a:ext>
            </a:extLst>
          </p:cNvPr>
          <p:cNvCxnSpPr/>
          <p:nvPr userDrawn="1"/>
        </p:nvCxnSpPr>
        <p:spPr>
          <a:xfrm>
            <a:off x="495300" y="3374027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1BF27-7AC0-4E40-9FA7-4440174DE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2141884"/>
            <a:ext cx="8153400" cy="474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rgbClr val="1C1A54"/>
                </a:solidFill>
              </a:defRPr>
            </a:lvl1pPr>
          </a:lstStyle>
          <a:p>
            <a:pPr lvl="0"/>
            <a:r>
              <a:rPr lang="en-US" dirty="0"/>
              <a:t>Click to edit section title 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3464733-8200-D94B-BFD1-BD2ABC7D8D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300" y="2686044"/>
            <a:ext cx="8153400" cy="3732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subtitle text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55D7CC44-8720-4D43-BDFE-A03A091257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299" y="4868862"/>
            <a:ext cx="4562476" cy="15462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Presenter Name, Title</a:t>
            </a:r>
          </a:p>
          <a:p>
            <a:pPr lvl="0"/>
            <a:r>
              <a:rPr lang="en-US" dirty="0"/>
              <a:t>Presenter Name, Title</a:t>
            </a:r>
          </a:p>
          <a:p>
            <a:pPr lvl="0"/>
            <a:r>
              <a:rPr lang="en-US" dirty="0"/>
              <a:t>Presenter Name, Title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Month Day, Year</a:t>
            </a:r>
          </a:p>
        </p:txBody>
      </p:sp>
      <p:pic>
        <p:nvPicPr>
          <p:cNvPr id="12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358D0B8-5303-425A-A16B-D414FD6FB8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751" y="4935145"/>
            <a:ext cx="1445658" cy="963170"/>
          </a:xfrm>
          <a:prstGeom prst="rect">
            <a:avLst/>
          </a:prstGeom>
        </p:spPr>
      </p:pic>
      <p:pic>
        <p:nvPicPr>
          <p:cNvPr id="13" name="Picture 12" descr="CL_Logo_PP.png">
            <a:extLst>
              <a:ext uri="{FF2B5EF4-FFF2-40B4-BE49-F238E27FC236}">
                <a16:creationId xmlns:a16="http://schemas.microsoft.com/office/drawing/2014/main" id="{AEDB064D-3402-4C4D-B417-B51913D8BC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0760" y="5955147"/>
            <a:ext cx="202793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1069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5AD1F1-A0E9-EF4B-8705-CB8F41AA11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7200" y="621066"/>
            <a:ext cx="4381500" cy="519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1C1A54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02A851-3FFA-0448-8E33-78B1FC52B3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67201" y="1851378"/>
            <a:ext cx="4381500" cy="327307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tx2"/>
                </a:solidFill>
              </a:defRPr>
            </a:lvl1pPr>
            <a:lvl2pPr marL="8001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2573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1800"/>
            </a:lvl3pPr>
            <a:lvl4pPr marL="17145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1800"/>
            </a:lvl4pPr>
            <a:lvl5pPr marL="21717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1800"/>
            </a:lvl5pPr>
          </a:lstStyle>
          <a:p>
            <a:pPr lvl="0"/>
            <a:r>
              <a:rPr lang="en-US" dirty="0"/>
              <a:t>Topic 1</a:t>
            </a:r>
          </a:p>
          <a:p>
            <a:pPr lvl="0"/>
            <a:r>
              <a:rPr lang="en-US" dirty="0"/>
              <a:t>Topic 2</a:t>
            </a:r>
          </a:p>
          <a:p>
            <a:pPr lvl="0"/>
            <a:r>
              <a:rPr lang="en-US" dirty="0"/>
              <a:t>Topic 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B8CA81-4D47-0B4E-B1E6-C71028CD00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60" y="883"/>
            <a:ext cx="3919728" cy="6858000"/>
          </a:xfrm>
          <a:prstGeom prst="rect">
            <a:avLst/>
          </a:prstGeom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3E7FFDDE-6F6B-6F4F-90AB-C6851829310E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>
            <a:cxnSpLocks/>
          </p:cNvCxnSpPr>
          <p:nvPr/>
        </p:nvCxnSpPr>
        <p:spPr>
          <a:xfrm>
            <a:off x="49530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60" y="101640"/>
            <a:ext cx="653181" cy="6531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795B21-083E-2042-9A62-1679636BE2F1}"/>
              </a:ext>
            </a:extLst>
          </p:cNvPr>
          <p:cNvSpPr/>
          <p:nvPr/>
        </p:nvSpPr>
        <p:spPr>
          <a:xfrm>
            <a:off x="5562600" y="-253376"/>
            <a:ext cx="35814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41300" dist="76200" dir="1260000" sx="103000" sy="103000" algn="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4245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_Singl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D655BF-B2A3-BB44-AE86-37EEC017AC7D}"/>
              </a:ext>
            </a:extLst>
          </p:cNvPr>
          <p:cNvCxnSpPr>
            <a:cxnSpLocks/>
          </p:cNvCxnSpPr>
          <p:nvPr userDrawn="1"/>
        </p:nvCxnSpPr>
        <p:spPr>
          <a:xfrm>
            <a:off x="495300" y="2534684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6810AF7-FDE5-134F-9E9F-F5C41550E9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6268" y="2286000"/>
            <a:ext cx="531464" cy="3839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4E0A3-AF6C-4540-86D6-2E5A61553C62}"/>
              </a:ext>
            </a:extLst>
          </p:cNvPr>
          <p:cNvCxnSpPr>
            <a:cxnSpLocks/>
          </p:cNvCxnSpPr>
          <p:nvPr userDrawn="1"/>
        </p:nvCxnSpPr>
        <p:spPr>
          <a:xfrm>
            <a:off x="4953000" y="2534684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89B52F-7936-8548-8FDD-362728D61508}"/>
              </a:ext>
            </a:extLst>
          </p:cNvPr>
          <p:cNvCxnSpPr/>
          <p:nvPr userDrawn="1"/>
        </p:nvCxnSpPr>
        <p:spPr>
          <a:xfrm>
            <a:off x="495300" y="4302720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1BF27-7AC0-4E40-9FA7-4440174DE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3228623"/>
            <a:ext cx="8153400" cy="474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1C1A54"/>
                </a:solidFill>
              </a:defRPr>
            </a:lvl1pPr>
          </a:lstStyle>
          <a:p>
            <a:pPr lvl="0"/>
            <a:r>
              <a:rPr lang="en-US" dirty="0"/>
              <a:t>Click to edit section title text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C003AAEE-7B5E-8841-865F-3DCA04DF660F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30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_Two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D655BF-B2A3-BB44-AE86-37EEC017AC7D}"/>
              </a:ext>
            </a:extLst>
          </p:cNvPr>
          <p:cNvCxnSpPr>
            <a:cxnSpLocks/>
          </p:cNvCxnSpPr>
          <p:nvPr userDrawn="1"/>
        </p:nvCxnSpPr>
        <p:spPr>
          <a:xfrm>
            <a:off x="495300" y="2534684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6810AF7-FDE5-134F-9E9F-F5C41550E9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6268" y="2286000"/>
            <a:ext cx="531464" cy="3839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4E0A3-AF6C-4540-86D6-2E5A61553C62}"/>
              </a:ext>
            </a:extLst>
          </p:cNvPr>
          <p:cNvCxnSpPr>
            <a:cxnSpLocks/>
          </p:cNvCxnSpPr>
          <p:nvPr userDrawn="1"/>
        </p:nvCxnSpPr>
        <p:spPr>
          <a:xfrm>
            <a:off x="4953000" y="2534684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89B52F-7936-8548-8FDD-362728D61508}"/>
              </a:ext>
            </a:extLst>
          </p:cNvPr>
          <p:cNvCxnSpPr/>
          <p:nvPr userDrawn="1"/>
        </p:nvCxnSpPr>
        <p:spPr>
          <a:xfrm>
            <a:off x="495300" y="4302720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1BF27-7AC0-4E40-9FA7-4440174DE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3070577"/>
            <a:ext cx="8153400" cy="474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1C1A54"/>
                </a:solidFill>
              </a:defRPr>
            </a:lvl1pPr>
          </a:lstStyle>
          <a:p>
            <a:pPr lvl="0"/>
            <a:r>
              <a:rPr lang="en-US" dirty="0"/>
              <a:t>Click to edit section title 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3464733-8200-D94B-BFD1-BD2ABC7D8D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300" y="3600449"/>
            <a:ext cx="8153400" cy="3732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subtitle text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2C6A2739-56E1-5A4B-85F0-C547AF525048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730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Contact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D655BF-B2A3-BB44-AE86-37EEC017AC7D}"/>
              </a:ext>
            </a:extLst>
          </p:cNvPr>
          <p:cNvCxnSpPr>
            <a:cxnSpLocks/>
          </p:cNvCxnSpPr>
          <p:nvPr userDrawn="1"/>
        </p:nvCxnSpPr>
        <p:spPr>
          <a:xfrm>
            <a:off x="495300" y="1391673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6810AF7-FDE5-134F-9E9F-F5C41550E9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6268" y="1142989"/>
            <a:ext cx="531464" cy="3839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4E0A3-AF6C-4540-86D6-2E5A61553C62}"/>
              </a:ext>
            </a:extLst>
          </p:cNvPr>
          <p:cNvCxnSpPr>
            <a:cxnSpLocks/>
          </p:cNvCxnSpPr>
          <p:nvPr userDrawn="1"/>
        </p:nvCxnSpPr>
        <p:spPr>
          <a:xfrm>
            <a:off x="4953000" y="1391673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89B52F-7936-8548-8FDD-362728D61508}"/>
              </a:ext>
            </a:extLst>
          </p:cNvPr>
          <p:cNvCxnSpPr/>
          <p:nvPr userDrawn="1"/>
        </p:nvCxnSpPr>
        <p:spPr>
          <a:xfrm>
            <a:off x="495300" y="3159709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1BF27-7AC0-4E40-9FA7-4440174DE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2085612"/>
            <a:ext cx="8153400" cy="474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1C1A54"/>
                </a:solidFill>
              </a:defRPr>
            </a:lvl1pPr>
          </a:lstStyle>
          <a:p>
            <a:pPr lvl="0"/>
            <a:r>
              <a:rPr lang="en-US" dirty="0"/>
              <a:t>Click to edit section title text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C003AAEE-7B5E-8841-865F-3DCA04DF660F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D50174-C9AF-4942-9C79-1E84FD8819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89175" y="3586169"/>
            <a:ext cx="4572000" cy="313530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Email Address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10541517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/>
              <a:t>Click to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32123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7"/>
            <a:ext cx="8153400" cy="4334756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5103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2Lines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7558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subtitle. Use this layout when subtitle is long enough to expand to two lines.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2009421"/>
            <a:ext cx="8153400" cy="409769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357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8B078-A6DF-2F46-BDC2-86B31D6419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388962"/>
            <a:ext cx="8153400" cy="4718151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278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2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69180"/>
            <a:ext cx="381705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1pPr>
            <a:lvl2pPr marL="6858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30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3pPr>
            <a:lvl4pPr marL="16002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4pPr>
            <a:lvl5pPr marL="2057400" indent="-228600">
              <a:buClr>
                <a:srgbClr val="1C1A54"/>
              </a:buClr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03D1-A88C-AE47-880B-E3AA3368F6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1644" y="1769180"/>
            <a:ext cx="3817056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63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6418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37135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410A7D74-4675-6D49-A713-C3A47926D8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5300" y="3136400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F791CC-2ADA-5A40-ADC3-A1F137EB3FD4}"/>
              </a:ext>
            </a:extLst>
          </p:cNvPr>
          <p:cNvGrpSpPr/>
          <p:nvPr/>
        </p:nvGrpSpPr>
        <p:grpSpPr>
          <a:xfrm>
            <a:off x="495300" y="2057400"/>
            <a:ext cx="8153400" cy="653181"/>
            <a:chOff x="495300" y="2057400"/>
            <a:chExt cx="8153400" cy="65318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72EAD9-E8E3-DF43-8B30-139CB73A5E77}"/>
                </a:ext>
              </a:extLst>
            </p:cNvPr>
            <p:cNvCxnSpPr/>
            <p:nvPr/>
          </p:nvCxnSpPr>
          <p:spPr>
            <a:xfrm>
              <a:off x="495300" y="2412960"/>
              <a:ext cx="815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5ABB0E0-64A4-C840-83DA-5DA649B87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410" y="2057400"/>
              <a:ext cx="653181" cy="653181"/>
            </a:xfrm>
            <a:prstGeom prst="rect">
              <a:avLst/>
            </a:prstGeom>
          </p:spPr>
        </p:pic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53170-D5E1-8D4B-AD40-58AB93E49F6E}"/>
              </a:ext>
            </a:extLst>
          </p:cNvPr>
          <p:cNvCxnSpPr/>
          <p:nvPr/>
        </p:nvCxnSpPr>
        <p:spPr>
          <a:xfrm>
            <a:off x="495300" y="430272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657754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_Slide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0853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der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24171D-C55D-7B4D-B357-3FCD5FD92FB3}"/>
              </a:ext>
            </a:extLst>
          </p:cNvPr>
          <p:cNvSpPr/>
          <p:nvPr userDrawn="1"/>
        </p:nvSpPr>
        <p:spPr>
          <a:xfrm>
            <a:off x="7213600" y="6299200"/>
            <a:ext cx="1670756" cy="440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803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title_Content_Bottom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C6DCFF-1095-1D43-AD79-52C3C7FE8D30}"/>
              </a:ext>
            </a:extLst>
          </p:cNvPr>
          <p:cNvSpPr/>
          <p:nvPr userDrawn="1"/>
        </p:nvSpPr>
        <p:spPr>
          <a:xfrm rot="5400000">
            <a:off x="3390900" y="1104900"/>
            <a:ext cx="23622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9934B-02D2-D74E-B259-353FE880DB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300" y="1772356"/>
            <a:ext cx="8153400" cy="2475090"/>
          </a:xfrm>
          <a:prstGeom prst="rect">
            <a:avLst/>
          </a:prstGeom>
        </p:spPr>
        <p:txBody>
          <a:bodyPr/>
          <a:lstStyle>
            <a:lvl1pPr>
              <a:buClr>
                <a:srgbClr val="1C1A54"/>
              </a:buClr>
              <a:defRPr>
                <a:solidFill>
                  <a:schemeClr val="tx2"/>
                </a:solidFill>
              </a:defRPr>
            </a:lvl1pPr>
            <a:lvl2pPr>
              <a:buClr>
                <a:srgbClr val="1C1A54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1C1A54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1C1A54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1C1A54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4391E02-B687-3C41-8381-0E79283D2A00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FullBloom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217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9476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47410C-2D50-964A-A366-15DE301862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2FE8BAE-2562-1B48-A87E-DD3F508A5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4797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417BA35-93C2-2C41-AAE4-C83047E632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84797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2422BCF6-C22A-A44C-A242-4084A915C6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84797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3602C3-DECD-A64C-B47B-4B449EA49939}"/>
              </a:ext>
            </a:extLst>
          </p:cNvPr>
          <p:cNvCxnSpPr>
            <a:cxnSpLocks/>
          </p:cNvCxnSpPr>
          <p:nvPr userDrawn="1"/>
        </p:nvCxnSpPr>
        <p:spPr>
          <a:xfrm>
            <a:off x="4184797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715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Multiple Image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</p:spTree>
    <p:extLst>
      <p:ext uri="{BB962C8B-B14F-4D97-AF65-F5344CB8AC3E}">
        <p14:creationId xmlns:p14="http://schemas.microsoft.com/office/powerpoint/2010/main" val="3122284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13EE7F0-D220-2B4F-AFF1-B2349D37B4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921244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866D5F06-574E-5F4A-A3CE-04D79FA498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603952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42F142-70CA-6E41-9E99-0F82EC511400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0C77BA7-504E-F245-8E46-C873BFC0E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DDC1161-C411-BC4C-8058-883A5B2D2A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6795D9BE-8170-724D-A299-94F612A6F5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2362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14884B06-219E-0D47-9ED2-BBAA8E1949D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01181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75746694"/>
      </p:ext>
    </p:extLst>
  </p:cSld>
  <p:clrMapOvr>
    <a:masterClrMapping/>
  </p:clrMapOvr>
  <p:transition>
    <p:fade/>
  </p:transition>
  <p:hf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9476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47410C-2D50-964A-A366-15DE301862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2FE8BAE-2562-1B48-A87E-DD3F508A5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4797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417BA35-93C2-2C41-AAE4-C83047E632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84797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2422BCF6-C22A-A44C-A242-4084A915C6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84797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3602C3-DECD-A64C-B47B-4B449EA49939}"/>
              </a:ext>
            </a:extLst>
          </p:cNvPr>
          <p:cNvCxnSpPr>
            <a:cxnSpLocks/>
          </p:cNvCxnSpPr>
          <p:nvPr userDrawn="1"/>
        </p:nvCxnSpPr>
        <p:spPr>
          <a:xfrm>
            <a:off x="4184797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6312F4A-2925-5F47-9F49-17E492E087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157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16379"/>
      </p:ext>
    </p:extLst>
  </p:cSld>
  <p:clrMapOvr>
    <a:masterClrMapping/>
  </p:clrMapOvr>
  <p:hf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B664F396-E67B-2648-9191-9FEA1F343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30952" y="0"/>
            <a:ext cx="379476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B540ECCD-674D-B748-9D8E-F27171EBEE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0952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16A3A5B-AF20-F748-B540-A562DC9486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564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97F3463-358D-3B48-9D48-36FC72F2E6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64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DA0DF22-667C-AF4B-8EF9-28A4907D35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564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8F0D1E-4BFD-AD41-973B-C4163EB89E8E}"/>
              </a:ext>
            </a:extLst>
          </p:cNvPr>
          <p:cNvCxnSpPr>
            <a:cxnSpLocks/>
          </p:cNvCxnSpPr>
          <p:nvPr userDrawn="1"/>
        </p:nvCxnSpPr>
        <p:spPr>
          <a:xfrm>
            <a:off x="34564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913F237-5EA1-1B42-8105-8511A1976A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12371"/>
      </p:ext>
    </p:extLst>
  </p:cSld>
  <p:clrMapOvr>
    <a:masterClrMapping/>
  </p:clrMapOvr>
  <p:hf hdr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39250"/>
      </p:ext>
    </p:extLst>
  </p:cSld>
  <p:clrMapOvr>
    <a:masterClrMapping/>
  </p:clrMapOvr>
  <p:transition>
    <p:fade/>
  </p:transition>
  <p:hf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>
            <a:cxnSpLocks/>
          </p:cNvCxnSpPr>
          <p:nvPr/>
        </p:nvCxnSpPr>
        <p:spPr>
          <a:xfrm>
            <a:off x="49530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60" y="101640"/>
            <a:ext cx="653181" cy="6531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795B21-083E-2042-9A62-1679636BE2F1}"/>
              </a:ext>
            </a:extLst>
          </p:cNvPr>
          <p:cNvSpPr/>
          <p:nvPr/>
        </p:nvSpPr>
        <p:spPr>
          <a:xfrm>
            <a:off x="5562600" y="-253376"/>
            <a:ext cx="35814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41300" dist="76200" dir="1260000" sx="103000" sy="103000" algn="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814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9594878-F6A6-3D4B-9921-839343A2BA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F900DDA-B934-3242-8ACA-06F239DAAF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80391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6462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410A7D74-4675-6D49-A713-C3A47926D8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5300" y="3136400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F791CC-2ADA-5A40-ADC3-A1F137EB3FD4}"/>
              </a:ext>
            </a:extLst>
          </p:cNvPr>
          <p:cNvGrpSpPr/>
          <p:nvPr/>
        </p:nvGrpSpPr>
        <p:grpSpPr>
          <a:xfrm>
            <a:off x="495300" y="2057400"/>
            <a:ext cx="8153400" cy="653181"/>
            <a:chOff x="495300" y="2057400"/>
            <a:chExt cx="8153400" cy="65318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72EAD9-E8E3-DF43-8B30-139CB73A5E77}"/>
                </a:ext>
              </a:extLst>
            </p:cNvPr>
            <p:cNvCxnSpPr/>
            <p:nvPr/>
          </p:nvCxnSpPr>
          <p:spPr>
            <a:xfrm>
              <a:off x="495300" y="2412960"/>
              <a:ext cx="815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5ABB0E0-64A4-C840-83DA-5DA649B87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410" y="2057400"/>
              <a:ext cx="653181" cy="653181"/>
            </a:xfrm>
            <a:prstGeom prst="rect">
              <a:avLst/>
            </a:prstGeom>
          </p:spPr>
        </p:pic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53170-D5E1-8D4B-AD40-58AB93E49F6E}"/>
              </a:ext>
            </a:extLst>
          </p:cNvPr>
          <p:cNvCxnSpPr/>
          <p:nvPr/>
        </p:nvCxnSpPr>
        <p:spPr>
          <a:xfrm>
            <a:off x="495300" y="430272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98112"/>
      </p:ext>
    </p:extLst>
  </p:cSld>
  <p:clrMapOvr>
    <a:masterClrMapping/>
  </p:clrMapOvr>
  <p:transition>
    <p:fade/>
  </p:transition>
  <p:hf hdr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9594878-F6A6-3D4B-9921-839343A2BA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F900DDA-B934-3242-8ACA-06F239DAAF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80391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49904"/>
      </p:ext>
    </p:extLst>
  </p:cSld>
  <p:clrMapOvr>
    <a:masterClrMapping/>
  </p:clrMapOvr>
  <p:transition>
    <p:fade/>
  </p:transition>
  <p:hf hdr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35433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6D9FD02-1C20-4A4A-8910-33A78A56EF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8250" y="3266059"/>
            <a:ext cx="35433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A600F25C-CCBA-D84D-A6FD-AA660B3813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A1AFCC5-7DC8-F141-8601-F8D15C30F6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20195"/>
      </p:ext>
    </p:extLst>
  </p:cSld>
  <p:clrMapOvr>
    <a:masterClrMapping/>
  </p:clrMapOvr>
  <p:transition>
    <p:fade/>
  </p:transition>
  <p:hf hdr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22860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6D9FD02-1C20-4A4A-8910-33A78A56EF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00425" y="3266059"/>
            <a:ext cx="22860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8A3B1903-A2B7-4E4C-AA0A-1912E3427A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05550" y="3266059"/>
            <a:ext cx="22860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9CEEBFD6-CC54-0046-A652-1F14070811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04511AA-989C-3544-BA41-5A0F0C80D7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034623"/>
      </p:ext>
    </p:extLst>
  </p:cSld>
  <p:clrMapOvr>
    <a:masterClrMapping/>
  </p:clrMapOvr>
  <p:transition>
    <p:fade/>
  </p:transition>
  <p:hf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685800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19200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887403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561235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13EE7F0-D220-2B4F-AFF1-B2349D37B4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921244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866D5F06-574E-5F4A-A3CE-04D79FA498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603952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42F142-70CA-6E41-9E99-0F82EC511400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DDC1161-C411-BC4C-8058-883A5B2D2A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6795D9BE-8170-724D-A299-94F612A6F5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2362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14884B06-219E-0D47-9ED2-BBAA8E1949D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01181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5A83FC-F8AB-CA49-B3A9-249F9C966873}"/>
              </a:ext>
            </a:extLst>
          </p:cNvPr>
          <p:cNvSpPr/>
          <p:nvPr/>
        </p:nvSpPr>
        <p:spPr>
          <a:xfrm>
            <a:off x="4232822" y="76200"/>
            <a:ext cx="678356" cy="6783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BEADFD-0A02-4148-9168-59E04EE5C8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93178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9476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47410C-2D50-964A-A366-15DE301862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450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B664F396-E67B-2648-9191-9FEA1F343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30952" y="0"/>
            <a:ext cx="379476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Insert Full Slide Imagery Here</a:t>
            </a:r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B540ECCD-674D-B748-9D8E-F27171EBEE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0952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59412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72DF97A-6DA5-0848-B51E-799883518B16}"/>
              </a:ext>
            </a:extLst>
          </p:cNvPr>
          <p:cNvSpPr/>
          <p:nvPr/>
        </p:nvSpPr>
        <p:spPr>
          <a:xfrm>
            <a:off x="4232822" y="76200"/>
            <a:ext cx="678356" cy="6783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F3A949-9627-484C-A362-872B8B7A3D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09419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8A2928A-CFB2-BE4C-AEF6-7F73FA9EFC7A}"/>
              </a:ext>
            </a:extLst>
          </p:cNvPr>
          <p:cNvSpPr/>
          <p:nvPr/>
        </p:nvSpPr>
        <p:spPr>
          <a:xfrm rot="5400000">
            <a:off x="3390900" y="692150"/>
            <a:ext cx="2362200" cy="9969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41300" dist="76200" dir="1260000" sx="103000" sy="103000" algn="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9D718B-5282-5148-B81D-551272FD7723}"/>
              </a:ext>
            </a:extLst>
          </p:cNvPr>
          <p:cNvSpPr/>
          <p:nvPr/>
        </p:nvSpPr>
        <p:spPr>
          <a:xfrm>
            <a:off x="4232822" y="76200"/>
            <a:ext cx="678356" cy="6783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035464-6227-7B4F-9F6E-C91F997D5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66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512064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B2D788-4BF5-AC4F-8925-E09441D17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300" y="1151995"/>
            <a:ext cx="8153400" cy="4817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5308760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>
            <a:cxnSpLocks/>
          </p:cNvCxnSpPr>
          <p:nvPr/>
        </p:nvCxnSpPr>
        <p:spPr>
          <a:xfrm>
            <a:off x="49530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42B5CCB-124E-DD43-A153-AE5BE8E989F2}"/>
              </a:ext>
            </a:extLst>
          </p:cNvPr>
          <p:cNvSpPr/>
          <p:nvPr/>
        </p:nvSpPr>
        <p:spPr>
          <a:xfrm>
            <a:off x="2423072" y="76200"/>
            <a:ext cx="678356" cy="6783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601E22-3680-984C-95C4-5D7C2FA0F4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59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09917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410A7D74-4675-6D49-A713-C3A47926D8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5300" y="3136400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F791CC-2ADA-5A40-ADC3-A1F137EB3FD4}"/>
              </a:ext>
            </a:extLst>
          </p:cNvPr>
          <p:cNvGrpSpPr/>
          <p:nvPr/>
        </p:nvGrpSpPr>
        <p:grpSpPr>
          <a:xfrm>
            <a:off x="495300" y="2057400"/>
            <a:ext cx="8153400" cy="653181"/>
            <a:chOff x="495300" y="2057400"/>
            <a:chExt cx="8153400" cy="65318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72EAD9-E8E3-DF43-8B30-139CB73A5E77}"/>
                </a:ext>
              </a:extLst>
            </p:cNvPr>
            <p:cNvCxnSpPr/>
            <p:nvPr/>
          </p:nvCxnSpPr>
          <p:spPr>
            <a:xfrm>
              <a:off x="495300" y="2412960"/>
              <a:ext cx="815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5ABB0E0-64A4-C840-83DA-5DA649B87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410" y="2057400"/>
              <a:ext cx="653181" cy="653181"/>
            </a:xfrm>
            <a:prstGeom prst="rect">
              <a:avLst/>
            </a:prstGeom>
          </p:spPr>
        </p:pic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53170-D5E1-8D4B-AD40-58AB93E49F6E}"/>
              </a:ext>
            </a:extLst>
          </p:cNvPr>
          <p:cNvCxnSpPr/>
          <p:nvPr/>
        </p:nvCxnSpPr>
        <p:spPr>
          <a:xfrm>
            <a:off x="495300" y="430272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BBF8109-D43D-1149-8A0A-4183773A2CE9}"/>
              </a:ext>
            </a:extLst>
          </p:cNvPr>
          <p:cNvSpPr/>
          <p:nvPr/>
        </p:nvSpPr>
        <p:spPr>
          <a:xfrm>
            <a:off x="4232822" y="2044812"/>
            <a:ext cx="678356" cy="6783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095A06-49D5-CA49-A8A0-90E8169D2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205740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9515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4816-16E7-E745-A3DB-881C70FA0297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44FE-31D8-3741-887A-CC94B09E8A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30EE49-F360-534C-9FBA-F82231E0CA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6259" y="566116"/>
            <a:ext cx="7211483" cy="3409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1">
                <a:solidFill>
                  <a:srgbClr val="1E1B54"/>
                </a:solidFill>
              </a:defRPr>
            </a:lvl1pPr>
            <a:lvl2pPr marL="257175" indent="0" algn="ctr">
              <a:buNone/>
              <a:defRPr sz="2100"/>
            </a:lvl2pPr>
            <a:lvl3pPr marL="514350" indent="0" algn="ctr">
              <a:buNone/>
              <a:defRPr sz="2100"/>
            </a:lvl3pPr>
            <a:lvl4pPr marL="771525" indent="0" algn="ctr">
              <a:buNone/>
              <a:defRPr sz="2100"/>
            </a:lvl4pPr>
            <a:lvl5pPr marL="1028700" indent="0" algn="ctr">
              <a:buNone/>
              <a:defRPr sz="21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F5E4838-6423-6B41-924D-C91EB70C5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89375" y="986672"/>
            <a:ext cx="6565251" cy="3409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 algn="ctr">
              <a:buNone/>
              <a:defRPr sz="2100"/>
            </a:lvl2pPr>
            <a:lvl3pPr marL="514350" indent="0" algn="ctr">
              <a:buNone/>
              <a:defRPr sz="2100"/>
            </a:lvl3pPr>
            <a:lvl4pPr marL="771525" indent="0" algn="ctr">
              <a:buNone/>
              <a:defRPr sz="2100"/>
            </a:lvl4pPr>
            <a:lvl5pPr marL="1028700" indent="0" algn="ctr">
              <a:buNone/>
              <a:defRPr sz="21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0AA9206-05D3-A04E-B61D-8369E4C3A6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6259" y="1407228"/>
            <a:ext cx="3562349" cy="1117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en-US" dirty="0"/>
              <a:t>Campaign Name:</a:t>
            </a:r>
          </a:p>
          <a:p>
            <a:pPr lvl="0"/>
            <a:r>
              <a:rPr lang="en-US" dirty="0"/>
              <a:t>Release Date:</a:t>
            </a:r>
          </a:p>
          <a:p>
            <a:pPr lvl="0"/>
            <a:r>
              <a:rPr lang="en-US" dirty="0"/>
              <a:t>Reporting Date:</a:t>
            </a:r>
          </a:p>
          <a:p>
            <a:pPr lvl="0"/>
            <a:r>
              <a:rPr lang="en-US" dirty="0"/>
              <a:t>Stakeholders:</a:t>
            </a:r>
          </a:p>
          <a:p>
            <a:pPr lvl="0"/>
            <a:r>
              <a:rPr lang="en-US" dirty="0"/>
              <a:t>Objectives:</a:t>
            </a:r>
          </a:p>
        </p:txBody>
      </p:sp>
    </p:spTree>
    <p:extLst>
      <p:ext uri="{BB962C8B-B14F-4D97-AF65-F5344CB8AC3E}">
        <p14:creationId xmlns:p14="http://schemas.microsoft.com/office/powerpoint/2010/main" val="29864024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13EE7F0-D220-2B4F-AFF1-B2349D37B4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921244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866D5F06-574E-5F4A-A3CE-04D79FA498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603952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42F142-70CA-6E41-9E99-0F82EC511400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0C77BA7-504E-F245-8E46-C873BFC0E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DDC1161-C411-BC4C-8058-883A5B2D2A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6795D9BE-8170-724D-A299-94F612A6F5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2362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14884B06-219E-0D47-9ED2-BBAA8E1949D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01181" y="2209800"/>
            <a:ext cx="2941638" cy="274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69851594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794760" cy="68580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Insert Full Slide Imagery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47410C-2D50-964A-A366-15DE301862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2FE8BAE-2562-1B48-A87E-DD3F508A5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4797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417BA35-93C2-2C41-AAE4-C83047E632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84797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2422BCF6-C22A-A44C-A242-4084A915C6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84797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3602C3-DECD-A64C-B47B-4B449EA49939}"/>
              </a:ext>
            </a:extLst>
          </p:cNvPr>
          <p:cNvCxnSpPr>
            <a:cxnSpLocks/>
          </p:cNvCxnSpPr>
          <p:nvPr userDrawn="1"/>
        </p:nvCxnSpPr>
        <p:spPr>
          <a:xfrm>
            <a:off x="4184797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6312F4A-2925-5F47-9F49-17E492E087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157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8167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F4BBD26-D719-9B42-A840-A77E9FE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6356350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B664F396-E67B-2648-9191-9FEA1F343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30952" y="0"/>
            <a:ext cx="379476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Insert Full Slide Imagery Here</a:t>
            </a:r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B540ECCD-674D-B748-9D8E-F27171EBEE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0952" y="2514600"/>
            <a:ext cx="3794760" cy="1828800"/>
          </a:xfrm>
          <a:prstGeom prst="rect">
            <a:avLst/>
          </a:prstGeom>
        </p:spPr>
        <p:txBody>
          <a:bodyPr lIns="182880" rIns="274320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4000" b="1">
                <a:solidFill>
                  <a:schemeClr val="bg1"/>
                </a:solidFill>
              </a:defRPr>
            </a:lvl2pPr>
            <a:lvl3pPr marL="914400" indent="0">
              <a:buNone/>
              <a:defRPr sz="4000" b="1">
                <a:solidFill>
                  <a:schemeClr val="bg1"/>
                </a:solidFill>
              </a:defRPr>
            </a:lvl3pPr>
            <a:lvl4pPr marL="1371600" indent="0">
              <a:buNone/>
              <a:defRPr sz="4000" b="1">
                <a:solidFill>
                  <a:schemeClr val="bg1"/>
                </a:solidFill>
              </a:defRPr>
            </a:lvl4pPr>
            <a:lvl5pPr marL="1828800" indent="0">
              <a:buNone/>
              <a:defRPr sz="4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16A3A5B-AF20-F748-B540-A562DC9486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564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97F3463-358D-3B48-9D48-36FC72F2E6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64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DA0DF22-667C-AF4B-8EF9-28A4907D35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564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8F0D1E-4BFD-AD41-973B-C4163EB89E8E}"/>
              </a:ext>
            </a:extLst>
          </p:cNvPr>
          <p:cNvCxnSpPr>
            <a:cxnSpLocks/>
          </p:cNvCxnSpPr>
          <p:nvPr userDrawn="1"/>
        </p:nvCxnSpPr>
        <p:spPr>
          <a:xfrm>
            <a:off x="34564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913F237-5EA1-1B42-8105-8511A1976A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3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80391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80391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35343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- No Imag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F21E1-620D-494A-9B72-438407714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45711D-188C-0E4E-AE04-375A07632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754821"/>
            <a:ext cx="45339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D5D6AA-38E9-534A-BC5F-0C69E464B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1288221"/>
            <a:ext cx="45339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97A32F-66EB-5B44-89FA-42F67FF1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1956424"/>
            <a:ext cx="45339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2F6CB9-AEC2-EE41-8B88-984178F20B3C}"/>
              </a:ext>
            </a:extLst>
          </p:cNvPr>
          <p:cNvCxnSpPr>
            <a:cxnSpLocks/>
          </p:cNvCxnSpPr>
          <p:nvPr/>
        </p:nvCxnSpPr>
        <p:spPr>
          <a:xfrm>
            <a:off x="495300" y="457200"/>
            <a:ext cx="453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ADD839-99AA-EB4D-9567-D1B4BCC63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60" y="101640"/>
            <a:ext cx="653181" cy="6531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795B21-083E-2042-9A62-1679636BE2F1}"/>
              </a:ext>
            </a:extLst>
          </p:cNvPr>
          <p:cNvSpPr/>
          <p:nvPr/>
        </p:nvSpPr>
        <p:spPr>
          <a:xfrm>
            <a:off x="5562600" y="-253376"/>
            <a:ext cx="35814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41300" dist="76200" dir="1260000" sx="103000" sy="103000" algn="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10752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Pag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410A7D74-4675-6D49-A713-C3A47926D8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5300" y="3136400"/>
            <a:ext cx="80391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F791CC-2ADA-5A40-ADC3-A1F137EB3FD4}"/>
              </a:ext>
            </a:extLst>
          </p:cNvPr>
          <p:cNvGrpSpPr/>
          <p:nvPr/>
        </p:nvGrpSpPr>
        <p:grpSpPr>
          <a:xfrm>
            <a:off x="495300" y="2057400"/>
            <a:ext cx="8153400" cy="653181"/>
            <a:chOff x="495300" y="2057400"/>
            <a:chExt cx="8153400" cy="65318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72EAD9-E8E3-DF43-8B30-139CB73A5E77}"/>
                </a:ext>
              </a:extLst>
            </p:cNvPr>
            <p:cNvCxnSpPr/>
            <p:nvPr/>
          </p:nvCxnSpPr>
          <p:spPr>
            <a:xfrm>
              <a:off x="495300" y="2412960"/>
              <a:ext cx="815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5ABB0E0-64A4-C840-83DA-5DA649B87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410" y="2057400"/>
              <a:ext cx="653181" cy="653181"/>
            </a:xfrm>
            <a:prstGeom prst="rect">
              <a:avLst/>
            </a:prstGeom>
          </p:spPr>
        </p:pic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53170-D5E1-8D4B-AD40-58AB93E49F6E}"/>
              </a:ext>
            </a:extLst>
          </p:cNvPr>
          <p:cNvCxnSpPr/>
          <p:nvPr/>
        </p:nvCxnSpPr>
        <p:spPr>
          <a:xfrm>
            <a:off x="495300" y="430272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616701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Top -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9594878-F6A6-3D4B-9921-839343A2BA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73"/>
            <a:ext cx="9144000" cy="2499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F900DDA-B934-3242-8ACA-06F239DAAF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50" y="457200"/>
            <a:ext cx="8039100" cy="2057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None/>
              <a:defRPr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EAB0A-698E-304D-8B47-644F00C642F9}"/>
              </a:ext>
            </a:extLst>
          </p:cNvPr>
          <p:cNvCxnSpPr/>
          <p:nvPr/>
        </p:nvCxnSpPr>
        <p:spPr>
          <a:xfrm>
            <a:off x="495300" y="457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6DE40F-066A-7F41-ADE7-EB616AA79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0" y="101640"/>
            <a:ext cx="653181" cy="653181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5316C45F-FE2E-B04A-BE02-CC3E2D576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3266059"/>
            <a:ext cx="8039100" cy="2982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1674BDE4-608C-B347-8D05-15261CB301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4248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Relationship Id="rId9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theme" Target="../theme/theme12.xml"/><Relationship Id="rId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13" Type="http://schemas.openxmlformats.org/officeDocument/2006/relationships/image" Target="../media/image8.svg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6.sv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53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image" Target="../media/image8.sv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304800" y="533400"/>
            <a:ext cx="8613775" cy="63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6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84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792" r:id="rId9"/>
    <p:sldLayoutId id="2147483842" r:id="rId10"/>
    <p:sldLayoutId id="2147483845" r:id="rId11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2000" b="1" i="0" dirty="0">
          <a:solidFill>
            <a:srgbClr val="1C1A54"/>
          </a:solidFill>
          <a:latin typeface="Calibri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625475" indent="-1682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–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Times New Roman" pitchFamily="18" charset="0"/>
        <a:buChar char="∙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har char="»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304800" y="533400"/>
            <a:ext cx="8613775" cy="63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</p:sldLayoutIdLst>
  <p:transition>
    <p:fade/>
  </p:transition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2000" b="1" i="0" dirty="0">
          <a:solidFill>
            <a:srgbClr val="1C1A54"/>
          </a:solidFill>
          <a:latin typeface="Calibri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625475" indent="-1682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–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Times New Roman" pitchFamily="18" charset="0"/>
        <a:buChar char="∙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har char="»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304800" y="533400"/>
            <a:ext cx="8613775" cy="63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9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2000" b="1" i="0" dirty="0">
          <a:solidFill>
            <a:srgbClr val="1C1A54"/>
          </a:solidFill>
          <a:latin typeface="Calibri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625475" indent="-1682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–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Times New Roman" pitchFamily="18" charset="0"/>
        <a:buChar char="∙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har char="»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5C5E86-5C1E-C94C-9562-6CD496D7957F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B905139-FBC8-4F4A-BD38-81FFCFFB11E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306268" y="195712"/>
            <a:ext cx="531464" cy="383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2366F2-99D3-3E43-B756-2CF5C5EDB4D3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6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1C1A5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</a:rPr>
              <a:t>FullBloom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30F685-02F4-4F2E-9E85-6A40CCACC149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134A48-5CC9-4FA3-8CD8-4223D342FB61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BB4C1B04-DC21-4E5C-8083-6D104F0C06F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96401" y="217207"/>
            <a:ext cx="551197" cy="3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2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5C5E86-5C1E-C94C-9562-6CD496D7957F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B905139-FBC8-4F4A-BD38-81FFCFFB11E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06268" y="195712"/>
            <a:ext cx="531464" cy="383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2366F2-99D3-3E43-B756-2CF5C5EDB4D3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7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41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1C1A5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378281-E7C9-4E48-B161-630AC320C01E}"/>
              </a:ext>
            </a:extLst>
          </p:cNvPr>
          <p:cNvSpPr/>
          <p:nvPr userDrawn="1"/>
        </p:nvSpPr>
        <p:spPr>
          <a:xfrm rot="5400000">
            <a:off x="3931354" y="1645358"/>
            <a:ext cx="6858002" cy="3567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47F543-47FD-E64B-A2D6-284A93C5021A}"/>
              </a:ext>
            </a:extLst>
          </p:cNvPr>
          <p:cNvCxnSpPr>
            <a:cxnSpLocks/>
          </p:cNvCxnSpPr>
          <p:nvPr userDrawn="1"/>
        </p:nvCxnSpPr>
        <p:spPr>
          <a:xfrm>
            <a:off x="497418" y="417579"/>
            <a:ext cx="1760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73B2DBC-4C22-F444-91B7-84B7D264D14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406026" y="165318"/>
            <a:ext cx="531464" cy="38399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611D16A-FAEF-6548-A925-25CCA2CC69CA}"/>
              </a:ext>
            </a:extLst>
          </p:cNvPr>
          <p:cNvCxnSpPr>
            <a:cxnSpLocks/>
          </p:cNvCxnSpPr>
          <p:nvPr userDrawn="1"/>
        </p:nvCxnSpPr>
        <p:spPr>
          <a:xfrm>
            <a:off x="3081867" y="417579"/>
            <a:ext cx="197555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82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206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67780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5C5E86-5C1E-C94C-9562-6CD496D7957F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2366F2-99D3-3E43-B756-2CF5C5EDB4D3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ISEBE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A2B74AF-2492-4B4B-9C24-AA5C06C40B8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47809" y="219875"/>
            <a:ext cx="428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5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6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1C1A5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5C5E86-5C1E-C94C-9562-6CD496D7957F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B905139-FBC8-4F4A-BD38-81FFCFFB11E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306268" y="195712"/>
            <a:ext cx="531464" cy="383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2366F2-99D3-3E43-B756-2CF5C5EDB4D3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 Catapult Learning  |  </a:t>
            </a:r>
            <a:fld id="{B2FF7957-F19B-464F-93BA-0EBD0426A086}" type="slidenum"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8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1C1A5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</a:rPr>
              <a:t>FullBloom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30F685-02F4-4F2E-9E85-6A40CCACC149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134A48-5CC9-4FA3-8CD8-4223D342FB61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BB4C1B04-DC21-4E5C-8083-6D104F0C06F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6401" y="217207"/>
            <a:ext cx="551197" cy="3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8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0" r:id="rId2"/>
    <p:sldLayoutId id="2147483722" r:id="rId3"/>
    <p:sldLayoutId id="2147483687" r:id="rId4"/>
    <p:sldLayoutId id="2147483662" r:id="rId5"/>
    <p:sldLayoutId id="2147483734" r:id="rId6"/>
    <p:sldLayoutId id="2147483667" r:id="rId7"/>
    <p:sldLayoutId id="2147483691" r:id="rId8"/>
    <p:sldLayoutId id="2147483688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46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75" r:id="rId2"/>
    <p:sldLayoutId id="2147483682" r:id="rId3"/>
    <p:sldLayoutId id="2147483683" r:id="rId4"/>
    <p:sldLayoutId id="2147483733" r:id="rId5"/>
    <p:sldLayoutId id="214748374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206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35881"/>
            <a:ext cx="8153400" cy="4801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650C821-D45C-594D-9FE4-199545C3116B}"/>
              </a:ext>
            </a:extLst>
          </p:cNvPr>
          <p:cNvSpPr txBox="1">
            <a:spLocks/>
          </p:cNvSpPr>
          <p:nvPr userDrawn="1"/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FullBloom  |  </a:t>
            </a:r>
            <a:fld id="{B2FF7957-F19B-464F-93BA-0EBD0426A086}" type="slidenum">
              <a:rPr lang="en-US" sz="1200" smtClean="0">
                <a:solidFill>
                  <a:schemeClr val="bg2">
                    <a:lumMod val="25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30F685-02F4-4F2E-9E85-6A40CCACC149}"/>
              </a:ext>
            </a:extLst>
          </p:cNvPr>
          <p:cNvCxnSpPr>
            <a:cxnSpLocks/>
          </p:cNvCxnSpPr>
          <p:nvPr userDrawn="1"/>
        </p:nvCxnSpPr>
        <p:spPr>
          <a:xfrm>
            <a:off x="495300" y="457200"/>
            <a:ext cx="36957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134A48-5CC9-4FA3-8CD8-4223D342FB61}"/>
              </a:ext>
            </a:extLst>
          </p:cNvPr>
          <p:cNvCxnSpPr>
            <a:cxnSpLocks/>
          </p:cNvCxnSpPr>
          <p:nvPr userDrawn="1"/>
        </p:nvCxnSpPr>
        <p:spPr>
          <a:xfrm>
            <a:off x="4933244" y="457200"/>
            <a:ext cx="37154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BB4C1B04-DC21-4E5C-8083-6D104F0C06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96401" y="217207"/>
            <a:ext cx="551197" cy="3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8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7" r:id="rId10"/>
    <p:sldLayoutId id="214748385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2060"/>
        </a:buClr>
        <a:buFont typeface="Wingdings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304800" y="533400"/>
            <a:ext cx="8613775" cy="63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61175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Catapult Learning  |  </a:t>
            </a:r>
            <a:fld id="{B2FF7957-F19B-464F-93BA-0EBD0426A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2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2000" b="1" i="0" dirty="0">
          <a:solidFill>
            <a:srgbClr val="1C1A54"/>
          </a:solidFill>
          <a:latin typeface="Calibri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Futura Medium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625475" indent="-1682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har char="–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Times New Roman" pitchFamily="18" charset="0"/>
        <a:buChar char="∙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har char="»"/>
        <a:defRPr sz="1800">
          <a:solidFill>
            <a:schemeClr val="tx1"/>
          </a:solidFill>
          <a:latin typeface="Calibri"/>
          <a:ea typeface="MS PGothic" pitchFamily="34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pultlearning.com/remote-learning-programs-for-students-teachers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susan.dean@sesischools.com" TargetMode="External"/><Relationship Id="rId5" Type="http://schemas.openxmlformats.org/officeDocument/2006/relationships/hyperlink" Target="mailto:behaviorsupport@sesischools.com" TargetMode="External"/><Relationship Id="rId4" Type="http://schemas.openxmlformats.org/officeDocument/2006/relationships/hyperlink" Target="https://sesischools.com/family-recommendations-resourc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susan.dean@sesischool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6C866D-4E80-4FD4-ABBB-E46DEE643E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817" y="460964"/>
            <a:ext cx="5702157" cy="7824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CBF5768B-4F97-410F-A395-6F361E805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3564" y="34068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22E726-BDB2-4D99-9AFC-F9E41FE523EF}"/>
              </a:ext>
            </a:extLst>
          </p:cNvPr>
          <p:cNvSpPr txBox="1"/>
          <p:nvPr/>
        </p:nvSpPr>
        <p:spPr>
          <a:xfrm>
            <a:off x="340907" y="3437467"/>
            <a:ext cx="25861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92D2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3"/>
              </a:rPr>
              <a:t>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92D2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3"/>
              </a:rPr>
              <a:t>Educator remote            learning resources link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CC63F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568DB4-E20B-4BA9-9428-F7A42AF9F072}"/>
              </a:ext>
            </a:extLst>
          </p:cNvPr>
          <p:cNvSpPr txBox="1"/>
          <p:nvPr/>
        </p:nvSpPr>
        <p:spPr>
          <a:xfrm>
            <a:off x="6216968" y="3418199"/>
            <a:ext cx="28868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Caregiver remote            learning resources link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04A61B-8533-4732-AF71-1D342C7BF802}"/>
              </a:ext>
            </a:extLst>
          </p:cNvPr>
          <p:cNvSpPr txBox="1"/>
          <p:nvPr/>
        </p:nvSpPr>
        <p:spPr>
          <a:xfrm>
            <a:off x="873307" y="1488013"/>
            <a:ext cx="76981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Our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home-based and online, virtual solutions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were developed to keep            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students engaged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while supplying educators &amp; families with the information        and tools necessary to providing critical instruction and support including: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E4E1C6-D0D4-4610-8980-5CC67FDFB970}"/>
              </a:ext>
            </a:extLst>
          </p:cNvPr>
          <p:cNvSpPr txBox="1"/>
          <p:nvPr/>
        </p:nvSpPr>
        <p:spPr>
          <a:xfrm>
            <a:off x="2663847" y="2633761"/>
            <a:ext cx="41170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Coaching &amp; Professional Learning             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4131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Virtual Summer Programs &amp; ESY Support</a:t>
            </a:r>
          </a:p>
          <a:p>
            <a:pPr algn="ctr"/>
            <a:r>
              <a:rPr lang="en-US" dirty="0">
                <a:solidFill>
                  <a:srgbClr val="14131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Student Counseling &amp; Family Support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Instruction &amp; Intervention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Interactive Learning Bags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41313"/>
                </a:solidFill>
                <a:latin typeface="Calibri" panose="020F0502020204030204" pitchFamily="34" charset="0"/>
              </a:rPr>
              <a:t>Behavioral Support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AD80EE-BC07-448A-928D-147EE20A241E}"/>
              </a:ext>
            </a:extLst>
          </p:cNvPr>
          <p:cNvSpPr txBox="1"/>
          <p:nvPr/>
        </p:nvSpPr>
        <p:spPr>
          <a:xfrm>
            <a:off x="349010" y="4615463"/>
            <a:ext cx="8445979" cy="1477328"/>
          </a:xfrm>
          <a:prstGeom prst="rect">
            <a:avLst/>
          </a:prstGeom>
          <a:noFill/>
          <a:ln w="28575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Attention Caregivers &amp; Educators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:                                                                                                     Contact us about managing behaviors at home during remote learning.                                                                                                              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 Questions will be answered confidentially by our national network of behavioral experts             to help you manage through this period of stay-at-home living and distance learning.                        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Ask the Behavior Experts at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5"/>
              </a:rPr>
              <a:t>behaviorsupport@sesischools.com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F6A0E-D88B-4DD2-862A-BA7D405A2616}"/>
              </a:ext>
            </a:extLst>
          </p:cNvPr>
          <p:cNvSpPr txBox="1"/>
          <p:nvPr/>
        </p:nvSpPr>
        <p:spPr>
          <a:xfrm>
            <a:off x="413833" y="6315209"/>
            <a:ext cx="830012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For information please contact Susan Dean: </a:t>
            </a:r>
            <a:r>
              <a:rPr lang="en-US" sz="17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susan.dean@sesischools.com</a:t>
            </a:r>
            <a:r>
              <a:rPr lang="en-US" sz="1700" dirty="0"/>
              <a:t> or 301-466-1810</a:t>
            </a:r>
          </a:p>
        </p:txBody>
      </p:sp>
    </p:spTree>
    <p:extLst>
      <p:ext uri="{BB962C8B-B14F-4D97-AF65-F5344CB8AC3E}">
        <p14:creationId xmlns:p14="http://schemas.microsoft.com/office/powerpoint/2010/main" val="402814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2636CA-EDD1-4554-AC9A-43855CD9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43" y="288808"/>
            <a:ext cx="7292511" cy="511175"/>
          </a:xfrm>
        </p:spPr>
        <p:txBody>
          <a:bodyPr/>
          <a:lstStyle/>
          <a:p>
            <a:r>
              <a:rPr lang="en-US" sz="2400" dirty="0"/>
              <a:t>Professional Development for the Current Environment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62DA476-3022-40AC-B35C-E666BB53C0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857" y="770228"/>
            <a:ext cx="8786284" cy="755827"/>
          </a:xfrm>
        </p:spPr>
        <p:txBody>
          <a:bodyPr/>
          <a:lstStyle/>
          <a:p>
            <a:r>
              <a:rPr lang="en-US" sz="1600" dirty="0"/>
              <a:t>We offer workshops that support educators and instructional leaders in building tools for distance learning and blended models. The following is a </a:t>
            </a:r>
            <a:r>
              <a:rPr lang="en-US" sz="1600" i="1" dirty="0"/>
              <a:t>sample</a:t>
            </a:r>
            <a:r>
              <a:rPr lang="en-US" sz="1600" dirty="0"/>
              <a:t> of sessions designed to meet current needs: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B8228A1-1E25-4B31-B1C0-7A391ACE88B2}"/>
              </a:ext>
            </a:extLst>
          </p:cNvPr>
          <p:cNvSpPr txBox="1">
            <a:spLocks/>
          </p:cNvSpPr>
          <p:nvPr/>
        </p:nvSpPr>
        <p:spPr>
          <a:xfrm>
            <a:off x="178857" y="1597374"/>
            <a:ext cx="6365781" cy="755827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/>
                <a:ea typeface="MS PGothic" pitchFamily="34" charset="-128"/>
                <a:cs typeface="Calibri"/>
              </a:defRPr>
            </a:lvl1pPr>
            <a:lvl2pPr marL="625475" indent="-168275" algn="l" rtl="0" eaLnBrk="1" fontAlgn="base" hangingPunct="1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1800">
                <a:solidFill>
                  <a:schemeClr val="tx1"/>
                </a:solidFill>
                <a:latin typeface="Calibri"/>
                <a:ea typeface="MS PGothic" pitchFamily="34" charset="-128"/>
                <a:cs typeface="Calibri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/>
                <a:ea typeface="MS PGothic" pitchFamily="34" charset="-128"/>
                <a:cs typeface="Calibri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Font typeface="Times New Roman" pitchFamily="18" charset="0"/>
              <a:buChar char="∙"/>
              <a:defRPr sz="1800">
                <a:solidFill>
                  <a:schemeClr val="tx1"/>
                </a:solidFill>
                <a:latin typeface="Calibri"/>
                <a:ea typeface="MS PGothic" pitchFamily="34" charset="-128"/>
                <a:cs typeface="Calibri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Calibri"/>
                <a:ea typeface="MS PGothic" pitchFamily="34" charset="-128"/>
                <a:cs typeface="Calibri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1500" b="1" kern="0" dirty="0">
                <a:solidFill>
                  <a:srgbClr val="C00000"/>
                </a:solidFill>
              </a:rPr>
              <a:t>Pedagogy &amp; Curriculum</a:t>
            </a:r>
          </a:p>
          <a:p>
            <a:pPr lvl="1" defTabSz="914400">
              <a:buFont typeface="Wingdings" panose="05000000000000000000" pitchFamily="2" charset="2"/>
              <a:buChar char="§"/>
            </a:pPr>
            <a:r>
              <a:rPr lang="en-US" sz="1500" kern="0" dirty="0"/>
              <a:t>Supercharge In-Home Lesson Design (including session focused on K-2)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044E35-9C78-4A59-AFC3-6012C4BA273C}"/>
              </a:ext>
            </a:extLst>
          </p:cNvPr>
          <p:cNvSpPr txBox="1"/>
          <p:nvPr/>
        </p:nvSpPr>
        <p:spPr>
          <a:xfrm>
            <a:off x="178857" y="2307379"/>
            <a:ext cx="54719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8CC63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for Learning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504C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&amp; Feedback in a Virtual Learning Environment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80FF42-A51C-4132-A69B-BAF99597BCEC}"/>
              </a:ext>
            </a:extLst>
          </p:cNvPr>
          <p:cNvSpPr txBox="1"/>
          <p:nvPr/>
        </p:nvSpPr>
        <p:spPr>
          <a:xfrm>
            <a:off x="178857" y="3015265"/>
            <a:ext cx="6201395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3ADE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Environment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504C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Modeling &amp; Teaching Social Emotional Skill Building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504C4C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Helping Students Cope with Anxiety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504C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Executive Function &amp; Self Regulation In Blended Learning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D4966C-3244-40E9-9129-A71C200DEAFB}"/>
              </a:ext>
            </a:extLst>
          </p:cNvPr>
          <p:cNvSpPr txBox="1"/>
          <p:nvPr/>
        </p:nvSpPr>
        <p:spPr>
          <a:xfrm>
            <a:off x="178857" y="4515985"/>
            <a:ext cx="7990156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3933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&amp; Family Support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504C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&amp; Responding to the Needs of Students with Disabilities in Virtual Settings</a:t>
            </a:r>
          </a:p>
          <a:p>
            <a:pPr marL="685800" lvl="1" indent="-228600" defTabSz="914400"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Font typeface="Wingdings" pitchFamily="2" charset="2"/>
              <a:buChar char="§"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E5E6E4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Powerful Teams: Teachers Working with Paraprofessionals in a Virtual Learning Environment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504C4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E5E6E4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Caregivers as Partners: Supporting In-Home Learning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C1A5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E5E6E4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 the COVID Gap by Accelerating Learning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478FC6-58BA-41A2-87F4-5D14A524C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566" y="3248387"/>
            <a:ext cx="2742107" cy="6365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6E0379E-64D3-4FEA-A83B-60DE07351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890" y="2744593"/>
            <a:ext cx="2756783" cy="4987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23A1470-6F8C-4E43-9AC8-F7AEDF0ECE84}"/>
              </a:ext>
            </a:extLst>
          </p:cNvPr>
          <p:cNvSpPr txBox="1"/>
          <p:nvPr/>
        </p:nvSpPr>
        <p:spPr>
          <a:xfrm>
            <a:off x="5014206" y="6109038"/>
            <a:ext cx="39509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rgbClr val="1D1954"/>
                </a:solidFill>
              </a:rPr>
              <a:t>For information please contact Susan Dean: </a:t>
            </a:r>
          </a:p>
          <a:p>
            <a:pPr algn="r"/>
            <a:r>
              <a:rPr lang="en-US" sz="1500" dirty="0">
                <a:solidFill>
                  <a:srgbClr val="1D195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susan.dean@sesischools.com</a:t>
            </a:r>
            <a:r>
              <a:rPr lang="en-US" sz="1500" dirty="0">
                <a:solidFill>
                  <a:srgbClr val="1D1954"/>
                </a:solidFill>
              </a:rPr>
              <a:t> or 301-466-1810</a:t>
            </a:r>
          </a:p>
        </p:txBody>
      </p:sp>
    </p:spTree>
    <p:extLst>
      <p:ext uri="{BB962C8B-B14F-4D97-AF65-F5344CB8AC3E}">
        <p14:creationId xmlns:p14="http://schemas.microsoft.com/office/powerpoint/2010/main" val="1521321669"/>
      </p:ext>
    </p:extLst>
  </p:cSld>
  <p:clrMapOvr>
    <a:masterClrMapping/>
  </p:clrMapOvr>
</p:sld>
</file>

<file path=ppt/theme/theme1.xml><?xml version="1.0" encoding="utf-8"?>
<a:theme xmlns:a="http://schemas.openxmlformats.org/drawingml/2006/main" name="2_CL_Theme2018">
  <a:themeElements>
    <a:clrScheme name="Custom 2">
      <a:dk1>
        <a:srgbClr val="141313"/>
      </a:dk1>
      <a:lt1>
        <a:srgbClr val="FFFFFF"/>
      </a:lt1>
      <a:dk2>
        <a:srgbClr val="25408F"/>
      </a:dk2>
      <a:lt2>
        <a:srgbClr val="8CC63F"/>
      </a:lt2>
      <a:accent1>
        <a:srgbClr val="1C1A54"/>
      </a:accent1>
      <a:accent2>
        <a:srgbClr val="0092D2"/>
      </a:accent2>
      <a:accent3>
        <a:srgbClr val="D7471F"/>
      </a:accent3>
      <a:accent4>
        <a:srgbClr val="FED517"/>
      </a:accent4>
      <a:accent5>
        <a:srgbClr val="46641D"/>
      </a:accent5>
      <a:accent6>
        <a:srgbClr val="7030A0"/>
      </a:accent6>
      <a:hlink>
        <a:srgbClr val="0092D2"/>
      </a:hlink>
      <a:folHlink>
        <a:srgbClr val="006D9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_master_0501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L_Theme2018" id="{71E0A308-3E80-4F41-B6E6-A418151C2E0B}" vid="{82B085D3-E80C-464D-8A6C-6CA47EA6940B}"/>
    </a:ext>
  </a:extLst>
</a:theme>
</file>

<file path=ppt/theme/theme10.xml><?xml version="1.0" encoding="utf-8"?>
<a:theme xmlns:a="http://schemas.openxmlformats.org/drawingml/2006/main" name="1_CL_Theme2018">
  <a:themeElements>
    <a:clrScheme name="Custom 2">
      <a:dk1>
        <a:srgbClr val="141313"/>
      </a:dk1>
      <a:lt1>
        <a:srgbClr val="FFFFFF"/>
      </a:lt1>
      <a:dk2>
        <a:srgbClr val="25408F"/>
      </a:dk2>
      <a:lt2>
        <a:srgbClr val="8CC63F"/>
      </a:lt2>
      <a:accent1>
        <a:srgbClr val="1C1A54"/>
      </a:accent1>
      <a:accent2>
        <a:srgbClr val="0092D2"/>
      </a:accent2>
      <a:accent3>
        <a:srgbClr val="D7471F"/>
      </a:accent3>
      <a:accent4>
        <a:srgbClr val="FED517"/>
      </a:accent4>
      <a:accent5>
        <a:srgbClr val="46641D"/>
      </a:accent5>
      <a:accent6>
        <a:srgbClr val="7030A0"/>
      </a:accent6>
      <a:hlink>
        <a:srgbClr val="0092D2"/>
      </a:hlink>
      <a:folHlink>
        <a:srgbClr val="006D9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_master_0501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L_Theme2018" id="{71E0A308-3E80-4F41-B6E6-A418151C2E0B}" vid="{82B085D3-E80C-464D-8A6C-6CA47EA6940B}"/>
    </a:ext>
  </a:extLst>
</a:theme>
</file>

<file path=ppt/theme/theme11.xml><?xml version="1.0" encoding="utf-8"?>
<a:theme xmlns:a="http://schemas.openxmlformats.org/drawingml/2006/main" name="3_CL_Theme2018">
  <a:themeElements>
    <a:clrScheme name="Custom 2">
      <a:dk1>
        <a:srgbClr val="141313"/>
      </a:dk1>
      <a:lt1>
        <a:srgbClr val="FFFFFF"/>
      </a:lt1>
      <a:dk2>
        <a:srgbClr val="25408F"/>
      </a:dk2>
      <a:lt2>
        <a:srgbClr val="8CC63F"/>
      </a:lt2>
      <a:accent1>
        <a:srgbClr val="1C1A54"/>
      </a:accent1>
      <a:accent2>
        <a:srgbClr val="0092D2"/>
      </a:accent2>
      <a:accent3>
        <a:srgbClr val="D7471F"/>
      </a:accent3>
      <a:accent4>
        <a:srgbClr val="FED517"/>
      </a:accent4>
      <a:accent5>
        <a:srgbClr val="46641D"/>
      </a:accent5>
      <a:accent6>
        <a:srgbClr val="7030A0"/>
      </a:accent6>
      <a:hlink>
        <a:srgbClr val="0092D2"/>
      </a:hlink>
      <a:folHlink>
        <a:srgbClr val="006D9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_master_0501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L_Theme2018" id="{71E0A308-3E80-4F41-B6E6-A418151C2E0B}" vid="{82B085D3-E80C-464D-8A6C-6CA47EA6940B}"/>
    </a:ext>
  </a:extLst>
</a:theme>
</file>

<file path=ppt/theme/theme12.xml><?xml version="1.0" encoding="utf-8"?>
<a:theme xmlns:a="http://schemas.openxmlformats.org/drawingml/2006/main" name="4_CL_2019_Content">
  <a:themeElements>
    <a:clrScheme name="CL Ed Solutions Colors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92D2"/>
      </a:accent2>
      <a:accent3>
        <a:srgbClr val="F79820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13.xml><?xml version="1.0" encoding="utf-8"?>
<a:theme xmlns:a="http://schemas.openxmlformats.org/drawingml/2006/main" name="5_CL_2019_Content">
  <a:themeElements>
    <a:clrScheme name="Custom 1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AEEF"/>
      </a:accent2>
      <a:accent3>
        <a:srgbClr val="F7941D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L_2019_Content">
  <a:themeElements>
    <a:clrScheme name="CL Ed Solutions Colors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92D2"/>
      </a:accent2>
      <a:accent3>
        <a:srgbClr val="F79820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3.xml><?xml version="1.0" encoding="utf-8"?>
<a:theme xmlns:a="http://schemas.openxmlformats.org/drawingml/2006/main" name="CL_2019_Content_CalloutRight">
  <a:themeElements>
    <a:clrScheme name="Catapult Learning Theme Color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0092D2"/>
      </a:accent1>
      <a:accent2>
        <a:srgbClr val="1C1A54"/>
      </a:accent2>
      <a:accent3>
        <a:srgbClr val="F79820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DEAE3F62-C1F4-9C43-B103-190C9AF750D9}"/>
    </a:ext>
  </a:extLst>
</a:theme>
</file>

<file path=ppt/theme/theme4.xml><?xml version="1.0" encoding="utf-8"?>
<a:theme xmlns:a="http://schemas.openxmlformats.org/drawingml/2006/main" name="1_CL_2019_Content">
  <a:themeElements>
    <a:clrScheme name="CL Ed Solutions Colors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92D2"/>
      </a:accent2>
      <a:accent3>
        <a:srgbClr val="F79820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5.xml><?xml version="1.0" encoding="utf-8"?>
<a:theme xmlns:a="http://schemas.openxmlformats.org/drawingml/2006/main" name="CL_2019_Content">
  <a:themeElements>
    <a:clrScheme name="CL Ed Solutions Colors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92D2"/>
      </a:accent2>
      <a:accent3>
        <a:srgbClr val="F79820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6.xml><?xml version="1.0" encoding="utf-8"?>
<a:theme xmlns:a="http://schemas.openxmlformats.org/drawingml/2006/main" name="CL_2019_Content">
  <a:themeElements>
    <a:clrScheme name="Custom 1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AEEF"/>
      </a:accent2>
      <a:accent3>
        <a:srgbClr val="F7941D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7.xml><?xml version="1.0" encoding="utf-8"?>
<a:theme xmlns:a="http://schemas.openxmlformats.org/drawingml/2006/main" name="CL_2019_Primary">
  <a:themeElements>
    <a:clrScheme name="Catapult Learning Theme Color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0092D2"/>
      </a:accent1>
      <a:accent2>
        <a:srgbClr val="1C1A54"/>
      </a:accent2>
      <a:accent3>
        <a:srgbClr val="F79820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DEAE3F62-C1F4-9C43-B103-190C9AF750D9}"/>
    </a:ext>
  </a:extLst>
</a:theme>
</file>

<file path=ppt/theme/theme8.xml><?xml version="1.0" encoding="utf-8"?>
<a:theme xmlns:a="http://schemas.openxmlformats.org/drawingml/2006/main" name="3_CL_2019_Content">
  <a:themeElements>
    <a:clrScheme name="Custom 1">
      <a:dk1>
        <a:srgbClr val="1C1A54"/>
      </a:dk1>
      <a:lt1>
        <a:srgbClr val="FFFFFF"/>
      </a:lt1>
      <a:dk2>
        <a:srgbClr val="504C4C"/>
      </a:dk2>
      <a:lt2>
        <a:srgbClr val="E5E6E4"/>
      </a:lt2>
      <a:accent1>
        <a:srgbClr val="1C1A54"/>
      </a:accent1>
      <a:accent2>
        <a:srgbClr val="00AEEF"/>
      </a:accent2>
      <a:accent3>
        <a:srgbClr val="F7941D"/>
      </a:accent3>
      <a:accent4>
        <a:srgbClr val="8CC63F"/>
      </a:accent4>
      <a:accent5>
        <a:srgbClr val="7030A0"/>
      </a:accent5>
      <a:accent6>
        <a:srgbClr val="FED517"/>
      </a:accent6>
      <a:hlink>
        <a:srgbClr val="0092D2"/>
      </a:hlink>
      <a:folHlink>
        <a:srgbClr val="006D9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apult Learning Template v01 (12_1_18)" id="{0C204BEF-06AE-5346-A3D1-5B605BEE1688}" vid="{1D15C9A2-E112-4743-8304-0D1D73B7FF66}"/>
    </a:ext>
  </a:extLst>
</a:theme>
</file>

<file path=ppt/theme/theme9.xml><?xml version="1.0" encoding="utf-8"?>
<a:theme xmlns:a="http://schemas.openxmlformats.org/drawingml/2006/main" name="7_CL_Theme2018">
  <a:themeElements>
    <a:clrScheme name="Custom 2">
      <a:dk1>
        <a:srgbClr val="141313"/>
      </a:dk1>
      <a:lt1>
        <a:srgbClr val="FFFFFF"/>
      </a:lt1>
      <a:dk2>
        <a:srgbClr val="25408F"/>
      </a:dk2>
      <a:lt2>
        <a:srgbClr val="8CC63F"/>
      </a:lt2>
      <a:accent1>
        <a:srgbClr val="1C1A54"/>
      </a:accent1>
      <a:accent2>
        <a:srgbClr val="0092D2"/>
      </a:accent2>
      <a:accent3>
        <a:srgbClr val="D7471F"/>
      </a:accent3>
      <a:accent4>
        <a:srgbClr val="FED517"/>
      </a:accent4>
      <a:accent5>
        <a:srgbClr val="46641D"/>
      </a:accent5>
      <a:accent6>
        <a:srgbClr val="7030A0"/>
      </a:accent6>
      <a:hlink>
        <a:srgbClr val="0092D2"/>
      </a:hlink>
      <a:folHlink>
        <a:srgbClr val="006D9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_master_0501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_master_0501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_master_0501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L_Theme2018" id="{71E0A308-3E80-4F41-B6E6-A418151C2E0B}" vid="{82B085D3-E80C-464D-8A6C-6CA47EA6940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CD6325186EE4588BC233DE32B736A" ma:contentTypeVersion="12" ma:contentTypeDescription="Create a new document." ma:contentTypeScope="" ma:versionID="e1679b6109a364f0f424325c98b5a74e">
  <xsd:schema xmlns:xsd="http://www.w3.org/2001/XMLSchema" xmlns:xs="http://www.w3.org/2001/XMLSchema" xmlns:p="http://schemas.microsoft.com/office/2006/metadata/properties" xmlns:ns3="f76a6bbc-044a-4034-a000-de36cfa0a444" xmlns:ns4="1eaa074a-3d10-4528-9e8a-83bedac5c465" targetNamespace="http://schemas.microsoft.com/office/2006/metadata/properties" ma:root="true" ma:fieldsID="4a4d10ffa1402b14c01c216ba4005416" ns3:_="" ns4:_="">
    <xsd:import namespace="f76a6bbc-044a-4034-a000-de36cfa0a444"/>
    <xsd:import namespace="1eaa074a-3d10-4528-9e8a-83bedac5c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6bbc-044a-4034-a000-de36cfa0a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a074a-3d10-4528-9e8a-83bedac5c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F5444B-9D1E-40F0-9C26-C65E69F0A7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F9617-3837-4DB0-8D98-324D632BCA68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403EE23-DE6F-4C4D-B021-C65CB8A0A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a6bbc-044a-4034-a000-de36cfa0a444"/>
    <ds:schemaRef ds:uri="1eaa074a-3d10-4528-9e8a-83bedac5c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17111</TotalTime>
  <Words>281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Arial</vt:lpstr>
      <vt:lpstr>Calibri</vt:lpstr>
      <vt:lpstr>Futura Medium</vt:lpstr>
      <vt:lpstr>Times New Roman</vt:lpstr>
      <vt:lpstr>Wingdings</vt:lpstr>
      <vt:lpstr>2_CL_Theme2018</vt:lpstr>
      <vt:lpstr>2_CL_2019_Content</vt:lpstr>
      <vt:lpstr>CL_2019_Content_CalloutRight</vt:lpstr>
      <vt:lpstr>1_CL_2019_Content</vt:lpstr>
      <vt:lpstr>CL_2019_Content</vt:lpstr>
      <vt:lpstr>CL_2019_Content</vt:lpstr>
      <vt:lpstr>CL_2019_Primary</vt:lpstr>
      <vt:lpstr>3_CL_2019_Content</vt:lpstr>
      <vt:lpstr>7_CL_Theme2018</vt:lpstr>
      <vt:lpstr>1_CL_Theme2018</vt:lpstr>
      <vt:lpstr>3_CL_Theme2018</vt:lpstr>
      <vt:lpstr>4_CL_2019_Content</vt:lpstr>
      <vt:lpstr>5_CL_2019_Content</vt:lpstr>
      <vt:lpstr>PowerPoint Presentation</vt:lpstr>
      <vt:lpstr>Professional Development for the Current Environment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Hamilton</dc:creator>
  <cp:lastModifiedBy>Susan Dean</cp:lastModifiedBy>
  <cp:revision>130</cp:revision>
  <cp:lastPrinted>2019-12-02T13:43:39Z</cp:lastPrinted>
  <dcterms:created xsi:type="dcterms:W3CDTF">2018-02-27T20:52:36Z</dcterms:created>
  <dcterms:modified xsi:type="dcterms:W3CDTF">2020-10-16T19:31:51Z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0x010100645CD6325186EE4588BC233DE32B736A</vt:lpwstr>
  </property>
</Properties>
</file>